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704638" cy="8778875"/>
  <p:notesSz cx="6797675" cy="99282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9" cy="498229"/>
          </a:xfrm>
          <a:prstGeom prst="rect">
            <a:avLst/>
          </a:prstGeom>
        </p:spPr>
        <p:txBody>
          <a:bodyPr vert="horz" lIns="74661" tIns="37330" rIns="74661" bIns="37330" rtlCol="0"/>
          <a:lstStyle>
            <a:lvl1pPr algn="l">
              <a:defRPr sz="10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67" y="1"/>
            <a:ext cx="2946479" cy="498229"/>
          </a:xfrm>
          <a:prstGeom prst="rect">
            <a:avLst/>
          </a:prstGeom>
        </p:spPr>
        <p:txBody>
          <a:bodyPr vert="horz" lIns="74661" tIns="37330" rIns="74661" bIns="37330" rtlCol="0"/>
          <a:lstStyle>
            <a:lvl1pPr algn="r">
              <a:defRPr sz="1000"/>
            </a:lvl1pPr>
          </a:lstStyle>
          <a:p>
            <a:fld id="{3AF6264B-14EC-4DCB-91CE-E739F24A9224}" type="datetimeFigureOut">
              <a:rPr lang="ko-KR" altLang="en-US" smtClean="0"/>
              <a:t>2020-09-07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997"/>
            <a:ext cx="2945249" cy="498229"/>
          </a:xfrm>
          <a:prstGeom prst="rect">
            <a:avLst/>
          </a:prstGeom>
        </p:spPr>
        <p:txBody>
          <a:bodyPr vert="horz" lIns="74661" tIns="37330" rIns="74661" bIns="37330" rtlCol="0" anchor="b"/>
          <a:lstStyle>
            <a:lvl1pPr algn="l">
              <a:defRPr sz="10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67" y="9429997"/>
            <a:ext cx="2946479" cy="498229"/>
          </a:xfrm>
          <a:prstGeom prst="rect">
            <a:avLst/>
          </a:prstGeom>
        </p:spPr>
        <p:txBody>
          <a:bodyPr vert="horz" lIns="74661" tIns="37330" rIns="74661" bIns="37330" rtlCol="0" anchor="b"/>
          <a:lstStyle>
            <a:lvl1pPr algn="r">
              <a:defRPr sz="1000"/>
            </a:lvl1pPr>
          </a:lstStyle>
          <a:p>
            <a:fld id="{F2B38F86-544A-4EF8-9CDA-65A7C461E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66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2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4661" tIns="37330" rIns="74661" bIns="373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4661" tIns="37330" rIns="74661" bIns="3733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4.png"/><Relationship Id="rId5" Type="http://schemas.openxmlformats.org/officeDocument/2006/relationships/image" Target="../media/image54.png"/><Relationship Id="rId10" Type="http://schemas.openxmlformats.org/officeDocument/2006/relationships/image" Target="../media/image73.png"/><Relationship Id="rId4" Type="http://schemas.openxmlformats.org/officeDocument/2006/relationships/image" Target="../media/image53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NULL" TargetMode="External"/><Relationship Id="rId18" Type="http://schemas.openxmlformats.org/officeDocument/2006/relationships/image" Target="../media/image80.png"/><Relationship Id="rId3" Type="http://schemas.openxmlformats.org/officeDocument/2006/relationships/image" Target="../media/image74.png"/><Relationship Id="rId7" Type="http://schemas.openxmlformats.org/officeDocument/2006/relationships/image" Target="../media/image71.png"/><Relationship Id="rId12" Type="http://schemas.openxmlformats.org/officeDocument/2006/relationships/image" Target="../media/image77.png"/><Relationship Id="rId17" Type="http://schemas.openxmlformats.org/officeDocument/2006/relationships/hyperlink" Target="NULL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54.png"/><Relationship Id="rId15" Type="http://schemas.openxmlformats.org/officeDocument/2006/relationships/hyperlink" Target="NULL" TargetMode="External"/><Relationship Id="rId10" Type="http://schemas.openxmlformats.org/officeDocument/2006/relationships/image" Target="../media/image44.png"/><Relationship Id="rId19" Type="http://schemas.openxmlformats.org/officeDocument/2006/relationships/hyperlink" Target="NULL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76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NULL" TargetMode="External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94.png"/><Relationship Id="rId10" Type="http://schemas.openxmlformats.org/officeDocument/2006/relationships/image" Target="../media/image44.png"/><Relationship Id="rId4" Type="http://schemas.openxmlformats.org/officeDocument/2006/relationships/image" Target="../media/image89.png"/><Relationship Id="rId9" Type="http://schemas.openxmlformats.org/officeDocument/2006/relationships/image" Target="../media/image91.png"/><Relationship Id="rId14" Type="http://schemas.openxmlformats.org/officeDocument/2006/relationships/hyperlink" Target="NUL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100.png"/><Relationship Id="rId10" Type="http://schemas.openxmlformats.org/officeDocument/2006/relationships/image" Target="../media/image44.png"/><Relationship Id="rId4" Type="http://schemas.openxmlformats.org/officeDocument/2006/relationships/image" Target="../media/image96.png"/><Relationship Id="rId9" Type="http://schemas.openxmlformats.org/officeDocument/2006/relationships/image" Target="../media/image91.png"/><Relationship Id="rId14" Type="http://schemas.openxmlformats.org/officeDocument/2006/relationships/hyperlink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31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21.png"/><Relationship Id="rId3" Type="http://schemas.openxmlformats.org/officeDocument/2006/relationships/image" Target="../media/image118.png"/><Relationship Id="rId7" Type="http://schemas.openxmlformats.org/officeDocument/2006/relationships/image" Target="../media/image106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9.png"/><Relationship Id="rId5" Type="http://schemas.openxmlformats.org/officeDocument/2006/relationships/image" Target="../media/image31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5" Type="http://schemas.openxmlformats.org/officeDocument/2006/relationships/image" Target="../media/image46.png"/><Relationship Id="rId10" Type="http://schemas.openxmlformats.org/officeDocument/2006/relationships/hyperlink" Target="NULL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NULL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6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4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12" Type="http://schemas.openxmlformats.org/officeDocument/2006/relationships/hyperlink" Target="NU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5.png"/><Relationship Id="rId5" Type="http://schemas.openxmlformats.org/officeDocument/2006/relationships/image" Target="../media/image54.png"/><Relationship Id="rId15" Type="http://schemas.openxmlformats.org/officeDocument/2006/relationships/image" Target="../media/image67.png"/><Relationship Id="rId10" Type="http://schemas.openxmlformats.org/officeDocument/2006/relationships/image" Target="../media/image44.png"/><Relationship Id="rId4" Type="http://schemas.openxmlformats.org/officeDocument/2006/relationships/image" Target="../media/image53.png"/><Relationship Id="rId9" Type="http://schemas.openxmlformats.org/officeDocument/2006/relationships/image" Target="../media/image64.png"/><Relationship Id="rId14" Type="http://schemas.openxmlformats.org/officeDocument/2006/relationships/hyperlink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39" y="6688122"/>
            <a:ext cx="6736556" cy="96012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93" y="251031"/>
            <a:ext cx="969835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2311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3181826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2968" y="4982194"/>
            <a:ext cx="4021646" cy="3017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2311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3181826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>
            <a:hlinkClick r:id="rId11" invalidUrl="http://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4588" y="3199686"/>
            <a:ext cx="3468576" cy="301752"/>
          </a:xfrm>
          <a:prstGeom prst="rect">
            <a:avLst/>
          </a:prstGeom>
        </p:spPr>
      </p:pic>
      <p:pic>
        <p:nvPicPr>
          <p:cNvPr id="11" name="Object 10" descr="preencoded.png">
            <a:hlinkClick r:id="rId13" invalidUrl="http://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4588" y="3653028"/>
            <a:ext cx="5589699" cy="301752"/>
          </a:xfrm>
          <a:prstGeom prst="rect">
            <a:avLst/>
          </a:prstGeom>
        </p:spPr>
      </p:pic>
      <p:pic>
        <p:nvPicPr>
          <p:cNvPr id="12" name="Object 11" descr="preencoded.png">
            <a:hlinkClick r:id="rId15" invalidUrl="http://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4876" y="4003500"/>
            <a:ext cx="5589699" cy="301752"/>
          </a:xfrm>
          <a:prstGeom prst="rect">
            <a:avLst/>
          </a:prstGeom>
        </p:spPr>
      </p:pic>
      <p:pic>
        <p:nvPicPr>
          <p:cNvPr id="13" name="Object 12" descr="preencoded.png">
            <a:hlinkClick r:id="rId17" invalidUrl="http://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1431" y="5724573"/>
            <a:ext cx="5677281" cy="438912"/>
          </a:xfrm>
          <a:prstGeom prst="rect">
            <a:avLst/>
          </a:prstGeom>
        </p:spPr>
      </p:pic>
      <p:pic>
        <p:nvPicPr>
          <p:cNvPr id="14" name="Object 13" descr="preencoded.png">
            <a:hlinkClick r:id="rId19" invalidUrl="http://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94688" y="7906274"/>
            <a:ext cx="5677281" cy="438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2311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4379833" cy="60350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>
            <a:hlinkClick r:id="rId11" invalidUrl="http://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1987" y="6431090"/>
            <a:ext cx="6673406" cy="301752"/>
          </a:xfrm>
          <a:prstGeom prst="rect">
            <a:avLst/>
          </a:prstGeom>
        </p:spPr>
      </p:pic>
      <p:pic>
        <p:nvPicPr>
          <p:cNvPr id="11" name="Object 10" descr="preencoded.png">
            <a:hlinkClick r:id="rId13" invalidUrl="http://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5346" y="5873448"/>
            <a:ext cx="6673406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167335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4379833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>
            <a:hlinkClick r:id="rId11" invalidUrl="http://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6724" y="7857554"/>
            <a:ext cx="3820477" cy="69494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5761" y="2581466"/>
            <a:ext cx="1933956" cy="329184"/>
          </a:xfrm>
          <a:prstGeom prst="rect">
            <a:avLst/>
          </a:prstGeom>
        </p:spPr>
      </p:pic>
      <p:pic>
        <p:nvPicPr>
          <p:cNvPr id="13" name="Object 12" descr="preencoded.png">
            <a:hlinkClick r:id="rId14" invalidUrl="http://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2385" y="7857554"/>
            <a:ext cx="3820477" cy="6949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167335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4379833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>
            <a:hlinkClick r:id="rId11" invalidUrl="http://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0515" y="5187506"/>
            <a:ext cx="7449360" cy="34747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2968" y="5727573"/>
            <a:ext cx="4379833" cy="301752"/>
          </a:xfrm>
          <a:prstGeom prst="rect">
            <a:avLst/>
          </a:prstGeom>
        </p:spPr>
      </p:pic>
      <p:pic>
        <p:nvPicPr>
          <p:cNvPr id="12" name="Object 11" descr="preencoded.png">
            <a:hlinkClick r:id="rId14" invalidUrl="http://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3696" y="7758255"/>
            <a:ext cx="5677281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23" y="306324"/>
            <a:ext cx="1469469" cy="138988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3" y="464915"/>
            <a:ext cx="1469469" cy="1828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521" y="4085796"/>
            <a:ext cx="6254353" cy="850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056" y="105156"/>
            <a:ext cx="3752898" cy="61264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8430197"/>
            <a:ext cx="750951" cy="18288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435" y="3985641"/>
            <a:ext cx="2402015" cy="36576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5451" y="4351401"/>
            <a:ext cx="2402015" cy="3017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8312" y="3570303"/>
            <a:ext cx="2402015" cy="60350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83" y="1094994"/>
            <a:ext cx="1025128" cy="60350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6344" y="1123855"/>
            <a:ext cx="1025128" cy="60350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6168" y="1233440"/>
            <a:ext cx="1529906" cy="603504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0158" y="6909578"/>
            <a:ext cx="2602897" cy="1207008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0712" y="5224082"/>
            <a:ext cx="2602897" cy="603504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8866" y="7598521"/>
            <a:ext cx="2602897" cy="603504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6310" y="7387066"/>
            <a:ext cx="2402015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056" y="105156"/>
            <a:ext cx="3752898" cy="61264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8430197"/>
            <a:ext cx="750951" cy="18288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089" y="2977658"/>
            <a:ext cx="2402015" cy="36576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5451" y="4351401"/>
            <a:ext cx="2402015" cy="3017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250" y="1036130"/>
            <a:ext cx="3060525" cy="122529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5309" y="6772561"/>
            <a:ext cx="2916936" cy="90525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4416" y="6755702"/>
            <a:ext cx="5406962" cy="12070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3" y="216741"/>
            <a:ext cx="1469469" cy="27432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477" y="5422392"/>
            <a:ext cx="8643080" cy="128016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740" y="6610969"/>
            <a:ext cx="4434840" cy="48463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245" y="1770507"/>
            <a:ext cx="2619756" cy="76809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293"/>
            <a:ext cx="3634740" cy="1362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3" y="216741"/>
            <a:ext cx="1469469" cy="109728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3" y="464915"/>
            <a:ext cx="1469469" cy="1828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254" y="758809"/>
            <a:ext cx="5444109" cy="101498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740" y="1755648"/>
            <a:ext cx="4434840" cy="49377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576" y="5212080"/>
            <a:ext cx="2857500" cy="41148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147" y="5942600"/>
            <a:ext cx="649224" cy="25603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672" y="5923169"/>
            <a:ext cx="2339150" cy="3291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147" y="6491383"/>
            <a:ext cx="649224" cy="25603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7672" y="6472095"/>
            <a:ext cx="1933956" cy="32918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1728" y="5211794"/>
            <a:ext cx="2857500" cy="41148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9299" y="5942457"/>
            <a:ext cx="649224" cy="256032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9824" y="5923026"/>
            <a:ext cx="1933956" cy="658368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299" y="6734985"/>
            <a:ext cx="649224" cy="256032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7442" y="5211794"/>
            <a:ext cx="2857500" cy="411480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5156" y="5942457"/>
            <a:ext cx="649224" cy="256032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5538" y="5910882"/>
            <a:ext cx="1933956" cy="658368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05156" y="6747129"/>
            <a:ext cx="649224" cy="256032"/>
          </a:xfrm>
          <a:prstGeom prst="rect">
            <a:avLst/>
          </a:prstGeom>
        </p:spPr>
      </p:pic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75538" y="6715697"/>
            <a:ext cx="1933956" cy="329184"/>
          </a:xfrm>
          <a:prstGeom prst="rect">
            <a:avLst/>
          </a:prstGeom>
        </p:spPr>
      </p:pic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79299" y="7490793"/>
            <a:ext cx="649224" cy="256032"/>
          </a:xfrm>
          <a:prstGeom prst="rect">
            <a:avLst/>
          </a:prstGeom>
        </p:spPr>
      </p:pic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49824" y="7422785"/>
            <a:ext cx="1933956" cy="658368"/>
          </a:xfrm>
          <a:prstGeom prst="rect">
            <a:avLst/>
          </a:prstGeom>
        </p:spPr>
      </p:pic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49824" y="6681264"/>
            <a:ext cx="1933956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23" y="306324"/>
            <a:ext cx="1469469" cy="138988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3" y="464915"/>
            <a:ext cx="1469469" cy="1828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521" y="4085796"/>
            <a:ext cx="6254353" cy="850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2311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697480"/>
            <a:ext cx="2531174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2968" y="3060240"/>
            <a:ext cx="6673406" cy="13898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2968" y="4650867"/>
            <a:ext cx="4021646" cy="30175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2968" y="5074491"/>
            <a:ext cx="6673406" cy="3127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167335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68" y="2581466"/>
            <a:ext cx="3181826" cy="301752"/>
          </a:xfrm>
          <a:prstGeom prst="rect">
            <a:avLst/>
          </a:prstGeom>
        </p:spPr>
      </p:pic>
      <p:pic>
        <p:nvPicPr>
          <p:cNvPr id="9" name="Object 8" descr="preencoded.png">
            <a:hlinkClick r:id="rId10" invalidUrl="http://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2968" y="2956370"/>
            <a:ext cx="6673406" cy="13898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2968" y="4580001"/>
            <a:ext cx="4233529" cy="30175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3559" y="7291483"/>
            <a:ext cx="2909078" cy="32918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519" y="8361617"/>
            <a:ext cx="3337131" cy="329184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185934"/>
            <a:ext cx="1848945" cy="384048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2764" y="5124926"/>
            <a:ext cx="192024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10" y="294180"/>
            <a:ext cx="2295287" cy="219456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3" y="464915"/>
            <a:ext cx="1469469" cy="1828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521" y="3793331"/>
            <a:ext cx="6254353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78892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688" y="5406962"/>
            <a:ext cx="3181826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>
            <a:hlinkClick r:id="rId11" invalidUrl="http://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5212" y="6390227"/>
            <a:ext cx="5589699" cy="301752"/>
          </a:xfrm>
          <a:prstGeom prst="rect">
            <a:avLst/>
          </a:prstGeom>
        </p:spPr>
      </p:pic>
      <p:pic>
        <p:nvPicPr>
          <p:cNvPr id="11" name="Object 10" descr="preencoded.png">
            <a:hlinkClick r:id="rId13" invalidUrl="http://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1032" y="6660975"/>
            <a:ext cx="5589699" cy="30175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2968" y="2700480"/>
            <a:ext cx="4021646" cy="301752"/>
          </a:xfrm>
          <a:prstGeom prst="rect">
            <a:avLst/>
          </a:prstGeom>
        </p:spPr>
      </p:pic>
      <p:pic>
        <p:nvPicPr>
          <p:cNvPr id="13" name="Object 12" descr="preencoded.png">
            <a:hlinkClick r:id="rId16" invalidUrl="http://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3694" y="3465576"/>
            <a:ext cx="5589699" cy="3017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004" y="315468"/>
            <a:ext cx="1124712" cy="19202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009" y="315468"/>
            <a:ext cx="1124712" cy="19202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51" y="315468"/>
            <a:ext cx="1124712" cy="1920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6" y="3354134"/>
            <a:ext cx="3023378" cy="278892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66" y="2747772"/>
            <a:ext cx="3023378" cy="3291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671" y="2592467"/>
            <a:ext cx="6196346" cy="3017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83" y="581787"/>
            <a:ext cx="1469469" cy="27432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671" y="5033915"/>
            <a:ext cx="4021646" cy="301752"/>
          </a:xfrm>
          <a:prstGeom prst="rect">
            <a:avLst/>
          </a:prstGeom>
        </p:spPr>
      </p:pic>
      <p:pic>
        <p:nvPicPr>
          <p:cNvPr id="11" name="Object 10" descr="preencoded.png">
            <a:hlinkClick r:id="rId12" invalidUrl="http://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1583" y="6783276"/>
            <a:ext cx="995410" cy="246888"/>
          </a:xfrm>
          <a:prstGeom prst="rect">
            <a:avLst/>
          </a:prstGeom>
        </p:spPr>
      </p:pic>
      <p:pic>
        <p:nvPicPr>
          <p:cNvPr id="12" name="Object 11" descr="preencoded.png">
            <a:hlinkClick r:id="rId14" invalidUrl="http://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908" y="7331916"/>
            <a:ext cx="5677281" cy="438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10" y="294180"/>
            <a:ext cx="2295287" cy="219456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3" y="464915"/>
            <a:ext cx="1469469" cy="1828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521" y="3793331"/>
            <a:ext cx="6254353" cy="1700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사용자 지정</PresentationFormat>
  <Paragraphs>18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jsScreenShot</dc:title>
  <dc:subject>Presentation</dc:subject>
  <dc:creator>mangoboard.net_3981958</dc:creator>
  <cp:lastModifiedBy>김예진</cp:lastModifiedBy>
  <cp:revision>3</cp:revision>
  <cp:lastPrinted>2020-04-14T01:00:34Z</cp:lastPrinted>
  <dcterms:created xsi:type="dcterms:W3CDTF">2020-04-08T01:52:25Z</dcterms:created>
  <dcterms:modified xsi:type="dcterms:W3CDTF">2020-09-07T05:32:49Z</dcterms:modified>
</cp:coreProperties>
</file>